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</p:sldIdLst>
  <p:sldSz cx="12436475" cy="6994525"/>
  <p:notesSz cx="6858000" cy="9144000"/>
  <p:defaultTextStyle>
    <a:defPPr>
      <a:defRPr lang="zh-TW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1CF3A-9C6F-4766-A47B-302C1DB7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E1CC75E-D29F-44E4-A031-61DAA835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52A6-DFD7-4EB1-AD91-2B37CA5820F3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47CD7D-D4B6-4173-BA5D-54612AD52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51EA2B-A9A0-462D-932C-318F10D5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33466-BA32-4046-91FE-44C1A12BA4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5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9460B4-C279-4B41-A489-59C4BC31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A45E11-7DBC-4A2B-AA08-3332AFB8B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B4CA36-F099-46B0-AC91-DF14BCDE4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A52A6-DFD7-4EB1-AD91-2B37CA5820F3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B1E737-FEC0-4270-B2D6-D4B140F36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94BC25-EAA1-4F12-8AA8-17EE6895E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33466-BA32-4046-91FE-44C1A12BA4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14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0C39A16-D0D2-476A-BF10-0DCA22DC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/>
              <a:t>建構彈性高效能的超融合架構  </a:t>
            </a:r>
            <a:r>
              <a:rPr lang="en-US" altLang="zh-TW" sz="3200"/>
              <a:t>Microsoft S2D </a:t>
            </a:r>
            <a:r>
              <a:rPr lang="zh-TW" altLang="zh-TW" sz="3200"/>
              <a:t>軟體定義儲存技術</a:t>
            </a:r>
            <a:endParaRPr 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CFD2F7-FD85-44BE-9CA7-FBF68C5E35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8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800FFCC-1772-4D71-A90E-276E784F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48F219-FEB3-4CCC-AE69-6948075E70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6210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56BA6B2-0253-4726-96B2-CA585492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ED133D-4897-4B89-A44B-9DC86A0931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757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E04B95A-64ED-47C6-9623-D3B519DA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9BED29-2C2F-419F-BB77-96D5F1A1B5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664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6151AE5-7D52-49E0-9CBB-C809DC59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83E0D2B-91BD-4F1C-8762-677820FB54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250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3A2A9A6-BB73-41FB-B467-51AD2073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8002B0-08EC-4D08-9AF3-F2BFF61E09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280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182EF30-CD04-4110-B564-3F7F6325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6EE2A5-2F6E-448C-BEC8-30729BAD4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21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4B29203-0D45-42B5-B0CE-F918B514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389EED-C01F-4941-9925-F55471F679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891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F92420E-C3F0-412B-9CBD-0A74CCCE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Built-in performance history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B2A3B9-163D-48FE-8ABE-0817485330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410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4FB7A67-8B66-46A8-A4FC-0A7317B4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1AE7BF-E2AB-42A5-959F-5D8914F7C8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17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FCEEE1D-B70B-4CE0-A8FD-726797E7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B1CDA8-6CF4-4029-B5C8-877049C055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393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F75A3C0-9E90-489A-87BA-B726566B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370BBA-678F-4336-B3DE-721478200A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C2A7902-F990-49E6-919A-CAC3DBF7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4E9031-9B0E-4BC3-9A32-2A1113375C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49656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19D5222-E358-4715-B679-6690C1B9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EDC617-8FC6-40B7-822A-7A9A7A8F2F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5940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FE55F98-25EB-4433-8ECD-EDC1EADF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FB58DE-17D6-4BA8-8132-568D0D37DC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05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7543A5A-A0C0-4CE0-B481-5249D7AD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Starwind Manager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60FF07-77D8-4D93-9243-9BA765C84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2292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2F02428-628A-4393-86C4-30B5AEA7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609599-9FF5-44D7-BEDC-521E3D79E7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429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289196E-642E-44B0-B4D2-DC2733EC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EC0F37-75A9-4E24-8D74-9E48C2F5F6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265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95E7AAF0-E126-4C53-9CBC-EDC127B0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ABDBC2-8F45-4DA8-8B12-AB3BB19270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493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8D8FA28-DAA1-4877-B8B4-91A889DA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83628B-0A71-4D18-A625-3D2DB88FAF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664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029218A-9BED-41A4-8D0D-38CB1B2C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DB837E-3523-47BD-9A52-E7A039D0AF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11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017C494-BE1E-4B32-8170-3F9A9112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0BBED3B-45EF-427C-A6A5-A9382191A2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7014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F00B5BD-A81E-4EAF-A363-077B3E42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4EEA11-5053-4EE5-A1A2-35C8261B96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6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944AC74-2F36-41A9-A184-EE52CFC2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7E01C3-FD24-4459-B02C-0E512180B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8E62413-62FC-4F68-A235-EFFD61B50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405660-CDAD-422A-B147-1513193C56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417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C9BA6C9-DA24-412F-867E-B16BAA1A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5E3B34-EE6F-4D30-8C15-CCA240E436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slow">
        <p:blinds dir="vert"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A0724C1-F91B-4AEF-AA96-4E4EB183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1F80BD-BD3A-4FEC-9872-06174AE9E9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655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127AD9B-F6C7-41DE-8CCC-C8771FA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choice: Traditional SAN or Microsoft SDS 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ED9343-A28A-4CDB-BC21-D9D13AB60E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01050"/>
      </p:ext>
    </p:extLst>
  </p:cSld>
  <p:clrMapOvr>
    <a:masterClrMapping/>
  </p:clrMapOvr>
  <p:transition spd="med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CC9390B-179D-42F7-8F2D-439DC387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Storage Spaces Direct (S2D)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6D1BC5-F0C4-4E90-AD88-02C747418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097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DF22212-5D90-4303-9299-F21F83A2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Storage Spaces Direct (S2D)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9510D0-05EB-41ED-91BE-DB2716EDCA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002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2D57577-0836-4978-B6CC-E6DB42C2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Reference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936C59-D8DF-439C-887E-4DBC763DAE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8686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E2A78CC-1F8C-4F8C-8DE3-780A4830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DB9656-9FB3-47EC-AB09-3F09BD323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52561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17B6A35-99D2-4D55-96E4-FFA18002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Thanks You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57D4B5-8920-4F6E-9C2D-F3141AB29F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5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AC8F27D-7594-4022-98A8-19F4015B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02B9D5-274B-40C3-97A6-69C816A804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524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4FF489E-3B1C-4626-906C-46BF310D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A48C2A-22DA-4C72-B07D-7F3D4D6EB6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67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824F1CD-F56D-4C7B-9E32-0C377653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2A6479-9E98-4145-AB4E-FAA6813C67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53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10213CC-6362-47C3-A406-213EB127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0685EDE-47E9-424A-9577-5BFC85A3A0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0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63FB44D-6DB5-4268-890A-08961EDD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2EF4F1-C436-4872-8141-A9961DEABC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7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EE24141-1339-46BF-9035-B58AC83E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7DA586-C68E-4A64-A8FA-51DA174282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2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5B1AD9C-E82F-414D-9A9B-E423F9C4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D77C8D-C5FD-45B9-AE60-6CD9A854F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9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5A749C9-F9C4-434E-854A-EE94AADF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7262A9-554C-4D30-8D15-74AA61786C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5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F41C454-4C6F-45BE-AB2B-795C439A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Study4.TW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48446C-A38E-4FBE-9F7F-D446C3FE8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9376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CBA3465-7FF2-4785-9CA3-07882E5B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CD5A10-9243-48A2-977A-E262960B6D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2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2E69E42-A08E-4104-84CE-C5974C79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AE9457-8059-41FE-B5C7-34534AEB15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5BF5B80-8E19-46DB-8886-DF0C729E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278A05-C8C9-46AA-8D58-195207C273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8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46FD928-EE46-4A7E-8124-0873E1DA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A07D25-0CE4-4994-B7B3-18C5C77193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92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26958C1-289E-4EF5-96DD-C873D0CB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D55016-4E39-4A01-8462-FE7092EAC5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4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B6A0C9D-A0B2-4BA8-8713-EE9E0E89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543FB6-1000-499B-A4BC-8C6E0B84D8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24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0A4B4E1-9BF2-4B5E-95D1-D3B414DE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Types of drives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D5DCC6-890B-474B-BA5A-B4BA9DD667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8807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C9B7406-87C4-402D-91E4-CA5A249D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Types of drives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135CBF-FB0F-4746-A19F-780A954849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6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9EBBB94-76A2-41B4-B027-F055018B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093EDE-7C3C-4990-90B7-3BD1C15BF4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2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C4A848D-D0E8-46DC-8387-7CC3071C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3A368B-EA62-49E9-84C4-07E62E95AB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3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7823A25-EE88-454B-8B4E-7A4F2BDC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特別感謝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BF3DC10-7FC3-42E1-8572-E6C1FF2400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972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0DF0E54-87BA-4ED8-8AF8-FF12B885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Random 4K IOPS / Server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CC829A-78C9-474B-920F-61B250AAE6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9943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250C21B-05F5-4932-A8B4-14FA4377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Random 4K IOPS / Server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9F0FBC-8B5D-4D21-9D4B-08FB720DDE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64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41B6995-FFF7-46AD-BCFB-17909D7A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B43104-F399-4ECC-AE36-DA1B632AC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81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1357C59-E1E9-4EF9-9D1D-398E6BCC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CPU / 100,000 IOPS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6D450F-F1B7-4086-B3E8-FD51F52A7A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0313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2C50193-3EC7-47BE-983E-DDF16ED7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CPU / 100,000 IOPS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7BBDFF-357C-4ABD-92FF-C22F284493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3A38B2F-866D-4E35-A899-96A91D56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Choosing drives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F8CBF2-D1DB-4C82-8092-FAED5F42BC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3938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4E93DDF-D768-445B-9393-3A9F3F93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Hybrid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2A5F32-E2A0-4CB6-90FF-1562E9624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1463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7BAB652-5473-48C5-9200-2983AEB1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All-Flash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C10ED0-D155-4247-80B3-52428300C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6107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18EAA02-167C-4E1B-B39E-778DC22B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Types of drives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995C53-C99C-4DBC-AEDE-B5E96D8BA5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850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56854C0-6A00-4A99-8B71-7D877A8C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Types of drives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96CDAB-95A0-4D11-9CC6-E5548644E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6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2AA244A-E823-46DD-9881-035C9D21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7EA001-CE2D-4C34-9B8F-FAEFD10E10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902D8F0-B415-4B95-90CE-8216766D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D798B3-7121-448B-842F-DA87CC92E0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39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C88402F-8C58-4B42-BFF2-C87C0321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6A01AB-7E94-4C1B-B204-20CD9C624D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29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E9844EA-64A4-4513-A7D3-2C42860B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1A1F45-4479-4F9C-8916-122D9AC0C9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77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0359FEB-761E-4C6C-9BFB-C6384C40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CPU for 400,000 IOPS, 70% Read, 30% Write, 4k Random</a:t>
            </a:r>
            <a:br>
              <a:rPr lang="en-US" altLang="zh-TW"/>
            </a:b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F32A03-747A-40F5-9124-8840F07BD5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1134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ADD2063-DDC9-4A4D-B33E-952BA8F36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CPU for 400,000 IOPS, 70% Read, 30% Write, 4k Random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B5097D-85E7-45BC-BA8A-549FC7BCE3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66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2D2CD20-DBF9-480F-8A11-BFA5704E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100% Read 4k Random IOPS at 100% CPU</a:t>
            </a:r>
            <a:br>
              <a:rPr lang="en-US" altLang="zh-TW"/>
            </a:b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BD903A-37F7-419E-91DB-6BE4151AA4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9502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6DAA28A-6134-40C5-9A6F-CA31C1CF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100% Read 4k Random IOPS at 100% CPU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767536-8C5F-4D04-970F-F8612A562D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1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FC7474F-02BA-439C-8D89-CD501F1D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8582E4-CBC0-4CCF-AF5D-AEE674EA06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97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34AD0B7-A5D0-47A0-B548-9E50CB15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00ACE7-94A9-4047-A29B-3BE1E829E4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90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65BADB6-87EA-43C5-A5E3-5B85D2A6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prstClr val="white"/>
                </a:solidFill>
                <a:latin typeface="Segoe UI" panose="020B0502040204020203" pitchFamily="34" charset="0"/>
              </a:rPr>
              <a:t>Enterprise-grade software-defined storage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F2427B-DF24-493A-AAC0-DFB8A252A4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122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D5403C0-1672-4536-A38C-3F4CA271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IT</a:t>
            </a:r>
            <a:r>
              <a:rPr lang="zh-TW" altLang="en-US"/>
              <a:t> 新趨勢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A4B5DC-9998-4466-9B34-1BD83528C8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0409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64801A0-5C7E-40C3-ABB7-BE77C4CF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1B3CA8-BBA9-4768-A6FD-8C7033A4D1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2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A597616-F79D-42BB-82B5-58C1A600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410108-BD3B-4958-9BCD-BD4087B7CC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7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0269F2A-51D1-4468-AD2A-899F00EF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555BF8E-F06A-4F06-A264-5AC5A488F7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4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779D2B0-2097-4A4E-9BA7-762E2B88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497EAD-B701-4BF4-8737-925EEDA4FD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ADA4D6B-6C99-40EE-9954-4D928856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FE2AEF-7D69-4809-AD8E-F667A607A5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8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BFDEDD2-04F3-4730-9AD5-9D30207D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2D1379-D179-4836-BA94-0E1BA70CC8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2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8F42280-99A8-4761-8EC0-872A60D7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A3F427-80BB-4E88-B5BF-776ECD36A5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28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923457A-B11E-402E-B5A3-EB7B3904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98D54B-FB58-46F6-AC74-9279CEC8F4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08299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E8D4D4D-2492-4D13-89FC-863F2CA8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4D5B48-1707-4E21-86CB-39B57B7D8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22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507B252-AEE9-4FBA-BE3E-43D64A90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EC5677-CF54-4C3E-951C-4D1E8D3362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4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8077D5C-EA55-4C04-9EAC-53F4E11B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SAN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A34094-95FC-4948-BCEC-297C39AB9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4406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588EF0E-89F2-4B5F-B09D-139E3A5D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CFF1B7-1322-4321-87EC-9D0EE62DAF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9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98D46358-B261-414F-B4B6-78CC45DE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D04DE6-80CA-444E-A54F-9E92C1A651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FDE81B2-1CBB-4131-9754-1A4D0F87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0F24DF-4D70-448A-A5FA-F006D611F6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062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9BDF7EC-17D9-4B8E-BA3A-AD4AF224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785A1B-984E-42B5-8DBB-A83A9F5E92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A348C2A-CD21-4262-8620-E95C4794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D3F184-D9D1-451A-8BE8-4836D4DC3F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8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5A663A4-9230-4395-98E3-85F9D3AE0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530114-487C-49E3-BEBE-848D473ECA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7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80C1037-C014-4970-B568-1895E60E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0C4726-467A-48F3-AC1F-777BFD9C50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1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EA7C66D-B774-4D60-9D2F-4165C940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C0DBA8-29F2-4551-967A-45B4A295D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37E1BD0-6DC3-4E2E-AD75-AE950230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E1FAE7-8C70-467A-9BB5-FF9B8EBEB0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B46C5D1-904A-46E9-BDAE-D832CA79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4AC7F29-B176-45D7-9512-CF3CCFAFEA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1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A1FC1BC-2E84-4FAC-87A0-A8FCA2E9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When Windows Servers become to a SAN…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75D606-71A6-4A5D-84DB-F842B06B8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67730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AA42FA9-6F30-4A38-925C-E79BB4C5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Mirroring is costly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893127-3A64-4CBE-B842-1C76D4987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0592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08E3B3E-C6BF-49BB-B62F-252530F9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408349-559B-48A9-B5E6-2F0914055A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5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BF55FCB-2A90-493B-BFF8-3AAF3D17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Parity (“erasure coding”)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9895AA-758A-490E-951D-9C07451D64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842743F-0AAE-4E1A-8A32-DCABA574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AEA767-0F59-48F7-A552-E5AFC43FB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445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25AA585-CF59-429E-814F-A0807427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FEFC7B-E22C-4504-A318-B5F5AE69EE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9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F973CF5-556C-4529-82EE-B11DE236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40BB4C-9EF7-4B83-B300-C013C1665A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31055FD-E6FE-416A-B0DA-990D07B7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AFC6D7-4B87-4C2F-B13B-0151136425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12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3AFDEB2-3D62-4FE4-9C43-0250EA09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Deduplication and compression</a:t>
            </a:r>
            <a:br>
              <a:rPr lang="en-US" altLang="zh-TW"/>
            </a:b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EF513C-A51F-4E7B-A5AA-FE5296B1B5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5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CBAA4FE-7815-4DCE-AF41-36975CE8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E6FA05-98EA-4558-8ACE-DD8EE94387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51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53E41B1-651A-4F69-B667-4F7E7830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3280A1-7A60-4419-99D5-EBD7A294E9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7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4B58B62-D3AF-4F1C-A39F-C4BAC4AB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Windows Server</a:t>
            </a:r>
            <a:r>
              <a:rPr lang="en-US"/>
              <a:t> and Storage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11B9D4-338D-467B-92A9-E3CD4486CD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04153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FFCD811-339E-46D0-A122-154923A2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EE6A9D-FDED-4980-B2CD-C7867B7421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560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E404E45-E8AF-46E0-835B-E49554CA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7C57CB-A62D-4408-9FC1-9F099B4DA3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407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3C6ADD3-0979-4260-B6DC-0671B04A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A78682-3818-49E6-8D34-746963EFAC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1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2D390B3-E8D8-464D-B254-92B7FA3C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E84636-42E1-4CAC-AD38-11CF7B5319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5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2B69BED-6A88-49E7-8551-82F0404D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F50B79-99A1-43DC-A271-BF5FF076A6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5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9F003BF6-4976-4B3B-B92B-90219547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5813F7-6BDA-4599-8692-56BECFAC5F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06FE06C-7DEA-413F-B41F-18F220B2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5C3946-85E7-4204-890B-A018C057B2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CD1C99D-29B7-475A-ADFE-F6971248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CD2D44-14F2-441C-88F3-CC60D9990D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9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955C116-F0A2-4C9D-98E4-2038606FE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9BF9C0-6489-485E-80FC-CAA64E4DCA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462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97D8D12-DC52-4CF2-B190-2BEA052B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A96FBE-53C5-489E-8982-86DDC00A02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5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0B90561-1711-4399-80A9-0FD7AA39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Server 2012 R2 architecture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F4A7A6-991D-4D17-B976-256E470E2E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7430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A3BB91D-1D88-4D8B-9704-02C0C763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0D0B4E-D67E-4276-A369-2F34AB0251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2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1C35938-5A01-49D9-BBCE-72398A5B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Storage Replica </a:t>
            </a:r>
            <a:br>
              <a:rPr lang="en-US"/>
            </a:br>
            <a:r>
              <a:rPr lang="en-US" sz="2800">
                <a:solidFill>
                  <a:srgbClr val="0070C0"/>
                </a:solidFill>
              </a:rPr>
              <a:t>Protection of key data and workloads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38024E-D659-4122-9E28-2BB2D72C9D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7739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A60797D-8ED6-43B4-A31D-E1FCB528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47D760-7305-40ED-A7B0-377215ECB1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7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420B829-C2D5-4310-B609-2FD0932D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Storage Replica</a:t>
            </a:r>
            <a:br>
              <a:rPr lang="en-US"/>
            </a:br>
            <a:r>
              <a:rPr lang="en-US" sz="2800">
                <a:solidFill>
                  <a:srgbClr val="0070C0"/>
                </a:solidFill>
              </a:rPr>
              <a:t>Synchronous and asynchronous modes 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ACCDE9-D253-44FB-9ABD-713D176B4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02701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D2B12B1-FAD5-4C3E-8C22-E823E27B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 for synchronous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99E122-4B20-467F-83D3-A5B4F4E0D3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515178A-6C98-4EFD-BC8F-C5D1E578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AE3FE8-8F8A-40C1-B54B-CFBEEA3F9A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067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EC0745D-5154-42E8-B3BB-7AFF9108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2C44B9-1F2B-4DC5-98A8-691EF34735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45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7C5B14C-6180-4DC2-A318-899E2472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4834E6-64BD-4C66-8D2B-1D23D16BCD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9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9F5FAA05-1315-4E55-936E-48352051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2A1C5D-ADC4-4E24-92DB-4C1F89E7D1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8752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69702A8-EE9E-4C24-8F77-1E94ABDF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0AFC35-AEC6-4F77-8CA7-CB8B3E256F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自訂</PresentationFormat>
  <Paragraphs>38</Paragraphs>
  <Slides>129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129</vt:i4>
      </vt:variant>
    </vt:vector>
  </HeadingPairs>
  <TitlesOfParts>
    <vt:vector size="135" baseType="lpstr">
      <vt:lpstr>新細明體</vt:lpstr>
      <vt:lpstr>Arial</vt:lpstr>
      <vt:lpstr>Calibri</vt:lpstr>
      <vt:lpstr>Calibri Light</vt:lpstr>
      <vt:lpstr>Segoe UI</vt:lpstr>
      <vt:lpstr>Office 佈景主題</vt:lpstr>
      <vt:lpstr>建構彈性高效能的超融合架構  Microsoft S2D 軟體定義儲存技術</vt:lpstr>
      <vt:lpstr>Study4.TW</vt:lpstr>
      <vt:lpstr>特別感謝</vt:lpstr>
      <vt:lpstr>PowerPoint 簡報</vt:lpstr>
      <vt:lpstr>IT 新趨勢</vt:lpstr>
      <vt:lpstr>SAN</vt:lpstr>
      <vt:lpstr>When Windows Servers become to a SAN…</vt:lpstr>
      <vt:lpstr>Windows Server and Storage</vt:lpstr>
      <vt:lpstr>Windows Server 2012 R2 architecture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Types of drives</vt:lpstr>
      <vt:lpstr>Types of drives</vt:lpstr>
      <vt:lpstr>PowerPoint 簡報</vt:lpstr>
      <vt:lpstr>PowerPoint 簡報</vt:lpstr>
      <vt:lpstr>Random 4K IOPS / Server</vt:lpstr>
      <vt:lpstr>Random 4K IOPS / Server</vt:lpstr>
      <vt:lpstr>PowerPoint 簡報</vt:lpstr>
      <vt:lpstr>CPU / 100,000 IOPS</vt:lpstr>
      <vt:lpstr>CPU / 100,000 IOPS</vt:lpstr>
      <vt:lpstr>Choosing drives</vt:lpstr>
      <vt:lpstr>Hybrid</vt:lpstr>
      <vt:lpstr>All-Flash</vt:lpstr>
      <vt:lpstr>Types of drives</vt:lpstr>
      <vt:lpstr>Types of drives</vt:lpstr>
      <vt:lpstr>PowerPoint 簡報</vt:lpstr>
      <vt:lpstr>PowerPoint 簡報</vt:lpstr>
      <vt:lpstr>PowerPoint 簡報</vt:lpstr>
      <vt:lpstr>CPU for 400,000 IOPS, 70% Read, 30% Write, 4k Random </vt:lpstr>
      <vt:lpstr>CPU for 400,000 IOPS, 70% Read, 30% Write, 4k Random</vt:lpstr>
      <vt:lpstr>100% Read 4k Random IOPS at 100% CPU </vt:lpstr>
      <vt:lpstr>100% Read 4k Random IOPS at 100% CPU</vt:lpstr>
      <vt:lpstr>PowerPoint 簡報</vt:lpstr>
      <vt:lpstr>PowerPoint 簡報</vt:lpstr>
      <vt:lpstr>Enterprise-grade software-defined storage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Mirroring is costly</vt:lpstr>
      <vt:lpstr>PowerPoint 簡報</vt:lpstr>
      <vt:lpstr>Parity (“erasure coding”)</vt:lpstr>
      <vt:lpstr>PowerPoint 簡報</vt:lpstr>
      <vt:lpstr>PowerPoint 簡報</vt:lpstr>
      <vt:lpstr>Scale</vt:lpstr>
      <vt:lpstr>PowerPoint 簡報</vt:lpstr>
      <vt:lpstr>Deduplication and compression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Storage Replica  Protection of key data and workloads</vt:lpstr>
      <vt:lpstr>PowerPoint 簡報</vt:lpstr>
      <vt:lpstr>Storage Replica Synchronous and asynchronous modes </vt:lpstr>
      <vt:lpstr>Recommendations for synchronous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Built-in performance history</vt:lpstr>
      <vt:lpstr>PowerPoint 簡報</vt:lpstr>
      <vt:lpstr>PowerPoint 簡報</vt:lpstr>
      <vt:lpstr>PowerPoint 簡報</vt:lpstr>
      <vt:lpstr>PowerPoint 簡報</vt:lpstr>
      <vt:lpstr>PowerPoint 簡報</vt:lpstr>
      <vt:lpstr>Starwind Manager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Storage choice: Traditional SAN or Microsoft SDS </vt:lpstr>
      <vt:lpstr>Storage Spaces Direct (S2D)</vt:lpstr>
      <vt:lpstr>Storage Spaces Direct (S2D)</vt:lpstr>
      <vt:lpstr>Reference</vt:lpstr>
      <vt:lpstr>PowerPoint 簡報</vt:lpstr>
      <vt:lpstr>Thanks You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建構彈性高效能的超融合架構  Microsoft S2D 軟體定義儲存技術</dc:title>
  <dc:creator>Lancelot Hsu</dc:creator>
  <cp:lastModifiedBy>Lancelot Hsu</cp:lastModifiedBy>
  <cp:revision>1</cp:revision>
  <dcterms:created xsi:type="dcterms:W3CDTF">2018-01-06T06:42:44Z</dcterms:created>
  <dcterms:modified xsi:type="dcterms:W3CDTF">2018-01-06T06:42:45Z</dcterms:modified>
</cp:coreProperties>
</file>